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2" r:id="rId7"/>
    <p:sldId id="264" r:id="rId8"/>
    <p:sldId id="280" r:id="rId9"/>
    <p:sldId id="263" r:id="rId10"/>
    <p:sldId id="270" r:id="rId11"/>
    <p:sldId id="276" r:id="rId12"/>
    <p:sldId id="275" r:id="rId13"/>
    <p:sldId id="281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07930-DFAF-4C61-9AE9-B33F4E6FB5A0}" v="7" dt="2024-10-02T11:19:59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uskotodevski@gmail.com" TargetMode="External"/><Relationship Id="rId2" Type="http://schemas.openxmlformats.org/officeDocument/2006/relationships/hyperlink" Target="https://www.linkedin.com/in/dushko-todevski-9357405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webstore.google.com/search/mendeley?hl=en-US&amp;utm_source=ext_sidebar" TargetMode="External"/><Relationship Id="rId2" Type="http://schemas.openxmlformats.org/officeDocument/2006/relationships/hyperlink" Target="https://github.com/duskotodevski/PowerBI_Orange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ndeley.com/reference-management/mendeley-cite" TargetMode="External"/><Relationship Id="rId4" Type="http://schemas.openxmlformats.org/officeDocument/2006/relationships/hyperlink" Target="https://www.mendeley.com/download-reference-manager/window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datamining.com/download/#windows" TargetMode="External"/><Relationship Id="rId2" Type="http://schemas.openxmlformats.org/officeDocument/2006/relationships/hyperlink" Target="https://powerbi.microsoft.com/en-au/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angedatamining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b="0" i="0" dirty="0">
                <a:effectLst/>
                <a:latin typeface="docs-Roboto"/>
              </a:rPr>
              <a:t>ВЕШТАЧКАТА ВЕШТАЧКАТА И ДЕЛОВНА ИНТЕЛЕГЕНЦИЈА И АКАДЕМСКИТЕ ИСТРАЖУВАЊА - ПРАКТИЧНИ АСПЕКТИИ</a:t>
            </a:r>
            <a:endParaRPr lang="en-US" sz="30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02.10.2024</a:t>
            </a:r>
          </a:p>
          <a:p>
            <a:pPr algn="ctr"/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Dushko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Todevski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https://www.linkedin.com/in/dushko-todevski-9357405/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duskotodevski@gmail.com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+38975405305</a:t>
            </a: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A72ACDF-75CB-77D9-4A74-74B6A7FC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78" y="6384916"/>
            <a:ext cx="1286243" cy="3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Download files </a:t>
            </a:r>
            <a:r>
              <a:rPr lang="en-US">
                <a:latin typeface="Roboto" panose="02000000000000000000" pitchFamily="2" charset="0"/>
              </a:rPr>
              <a:t>and links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698" y="2097088"/>
            <a:ext cx="7267802" cy="1179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hlinkClick r:id="rId2"/>
              </a:rPr>
              <a:t>https://github.com/duskotodevski/PowerBI_Orange3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Mendeley</a:t>
            </a:r>
            <a:endParaRPr lang="mk-MK" sz="2500" dirty="0">
              <a:hlinkClick r:id="rId3"/>
            </a:endParaRPr>
          </a:p>
          <a:p>
            <a:pPr marL="0" indent="0">
              <a:buNone/>
            </a:pPr>
            <a:r>
              <a:rPr lang="en-US" sz="2500" dirty="0">
                <a:hlinkClick r:id="rId3"/>
              </a:rPr>
              <a:t>https://chromewebstore.google.com/search/mendeley?hl=en-US&amp;utm_source=ext_sidebar</a:t>
            </a:r>
            <a:br>
              <a:rPr lang="en-US" sz="2500" dirty="0"/>
            </a:br>
            <a:r>
              <a:rPr lang="en-US" sz="2500" dirty="0">
                <a:hlinkClick r:id="rId4"/>
              </a:rPr>
              <a:t>https://www.mendeley.com/download-reference-manager/windows</a:t>
            </a:r>
            <a:br>
              <a:rPr lang="en-US" sz="2500" dirty="0"/>
            </a:br>
            <a:r>
              <a:rPr lang="en-US" sz="2500" dirty="0">
                <a:hlinkClick r:id="rId5"/>
              </a:rPr>
              <a:t>https://www.mendeley.com/reference-management/mendeley-cite</a:t>
            </a:r>
            <a:endParaRPr lang="mk-MK" sz="2500" dirty="0"/>
          </a:p>
        </p:txBody>
      </p:sp>
    </p:spTree>
    <p:extLst>
      <p:ext uri="{BB962C8B-B14F-4D97-AF65-F5344CB8AC3E}">
        <p14:creationId xmlns:p14="http://schemas.microsoft.com/office/powerpoint/2010/main" val="146290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377" y="2584988"/>
            <a:ext cx="5430094" cy="1478570"/>
          </a:xfrm>
        </p:spPr>
        <p:txBody>
          <a:bodyPr/>
          <a:lstStyle/>
          <a:p>
            <a:r>
              <a:rPr lang="mk-MK" dirty="0"/>
              <a:t>Прашања и одговори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41" y="2940908"/>
            <a:ext cx="6822517" cy="1478570"/>
          </a:xfrm>
        </p:spPr>
        <p:txBody>
          <a:bodyPr/>
          <a:lstStyle/>
          <a:p>
            <a:r>
              <a:rPr lang="mk-MK" dirty="0"/>
              <a:t>БЛАГОДАРАМ НА ВНИМАНИЕТО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228" y="427395"/>
            <a:ext cx="4474792" cy="1478570"/>
          </a:xfrm>
        </p:spPr>
        <p:txBody>
          <a:bodyPr/>
          <a:lstStyle/>
          <a:p>
            <a:r>
              <a:rPr lang="en-US" b="0" i="0" dirty="0" err="1">
                <a:effectLst/>
                <a:latin typeface="Roboto" panose="02000000000000000000" pitchFamily="2" charset="0"/>
              </a:rPr>
              <a:t>Dushko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Todevski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mk-M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94D05-3AEC-03BF-1656-A96A5440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705" y="556201"/>
            <a:ext cx="3288581" cy="5828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B0C26B-412F-A5C2-D3B5-BA6B9B3C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3" y="1215816"/>
            <a:ext cx="3599918" cy="2682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2751C-88BA-7227-17C2-57314E81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30" y="1905965"/>
            <a:ext cx="4279361" cy="48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ЦЕЛИ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2" y="2097088"/>
            <a:ext cx="5953124" cy="35417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mk-MK" dirty="0"/>
              <a:t>Практични аспекти на вештачка и деловна интелигенција со </a:t>
            </a:r>
            <a:r>
              <a:rPr lang="en-US" dirty="0"/>
              <a:t>Orange3</a:t>
            </a:r>
            <a:endParaRPr lang="mk-MK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mk-MK" dirty="0"/>
              <a:t>Практични аспекти на вештачка и деловна интелигенција со </a:t>
            </a:r>
            <a:r>
              <a:rPr lang="en-US" dirty="0" err="1"/>
              <a:t>PowerBI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0505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Што е деловна интелигенција?</a:t>
            </a:r>
            <a:endParaRPr lang="mk-M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47B1E-4295-4B59-3886-8B16EBB8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625" y="3081033"/>
            <a:ext cx="6790771" cy="2663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80928-A496-DADC-0823-AAAFF0ED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396" y="1914173"/>
            <a:ext cx="3362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Што е вештачка интелигенција?</a:t>
            </a: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60658-D0F6-7DEC-C3DB-7F68C4B0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777" y="2131796"/>
            <a:ext cx="1495634" cy="45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0752D-7165-2B36-27EC-707A4950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69" y="2829642"/>
            <a:ext cx="9098662" cy="26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Што е машинско учење?</a:t>
            </a:r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9D794-529C-1F43-3D07-FB3425AC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59" y="3151506"/>
            <a:ext cx="8505825" cy="1295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6F6C2C-1F42-36B0-815D-35EDFE3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52" y="71782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цитати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“Maybe stories are just data with a soul.”</a:t>
            </a:r>
          </a:p>
          <a:p>
            <a:pPr marL="0" indent="0">
              <a:buNone/>
            </a:pPr>
            <a:r>
              <a:rPr lang="en-US" dirty="0"/>
              <a:t>— </a:t>
            </a:r>
            <a:r>
              <a:rPr lang="en-US" dirty="0" err="1"/>
              <a:t>Brené</a:t>
            </a:r>
            <a:r>
              <a:rPr lang="en-US" dirty="0"/>
              <a:t> Brown</a:t>
            </a:r>
          </a:p>
          <a:p>
            <a:pPr marL="0" indent="0">
              <a:buNone/>
            </a:pPr>
            <a:r>
              <a:rPr lang="en-US" dirty="0"/>
              <a:t>“The goal is to turn data into information, and information into insight.”</a:t>
            </a:r>
          </a:p>
          <a:p>
            <a:pPr marL="0" indent="0">
              <a:buNone/>
            </a:pPr>
            <a:r>
              <a:rPr lang="en-US" dirty="0"/>
              <a:t>— Carly Fiorina</a:t>
            </a:r>
          </a:p>
          <a:p>
            <a:pPr marL="0" indent="0">
              <a:buNone/>
            </a:pPr>
            <a:r>
              <a:rPr lang="en-US" dirty="0"/>
              <a:t>“Data are becoming the new raw material of business.”</a:t>
            </a:r>
          </a:p>
          <a:p>
            <a:pPr marL="0" indent="0">
              <a:buNone/>
            </a:pPr>
            <a:r>
              <a:rPr lang="en-US" dirty="0"/>
              <a:t>— Craig Mundie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83557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1543804"/>
            <a:ext cx="9905998" cy="1478570"/>
          </a:xfrm>
        </p:spPr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перспективи</a:t>
            </a:r>
            <a:endParaRPr lang="mk-MK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7FB6894-CE89-C481-A473-8C13EF99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85" r="18716"/>
          <a:stretch/>
        </p:blipFill>
        <p:spPr>
          <a:xfrm>
            <a:off x="3820887" y="0"/>
            <a:ext cx="7980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Power BI and orange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44145"/>
          </a:xfrm>
        </p:spPr>
        <p:txBody>
          <a:bodyPr>
            <a:normAutofit/>
          </a:bodyPr>
          <a:lstStyle/>
          <a:p>
            <a:r>
              <a:rPr lang="en-US" dirty="0"/>
              <a:t>Download Power BI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https://powerbi.microsoft.com/en-au/desktop/</a:t>
            </a:r>
            <a:endParaRPr lang="en-US" dirty="0"/>
          </a:p>
          <a:p>
            <a:pPr lvl="1"/>
            <a:r>
              <a:rPr lang="mk-MK" dirty="0"/>
              <a:t>Зошто</a:t>
            </a:r>
            <a:r>
              <a:rPr lang="en-US" dirty="0"/>
              <a:t> Power BI?</a:t>
            </a:r>
          </a:p>
          <a:p>
            <a:pPr lvl="1"/>
            <a:r>
              <a:rPr lang="en-US" dirty="0"/>
              <a:t> </a:t>
            </a:r>
            <a:r>
              <a:rPr lang="mk-MK" dirty="0"/>
              <a:t>Документација</a:t>
            </a:r>
            <a:r>
              <a:rPr lang="en-US" dirty="0"/>
              <a:t> https://docs.microsoft.com/en-au/power-bi/</a:t>
            </a:r>
          </a:p>
          <a:p>
            <a:r>
              <a:rPr lang="en-US" dirty="0"/>
              <a:t>  Download Orange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https://orangedatamining.com/download/#windows</a:t>
            </a:r>
            <a:endParaRPr lang="en-US" dirty="0"/>
          </a:p>
          <a:p>
            <a:pPr lvl="1"/>
            <a:r>
              <a:rPr lang="mk-MK" dirty="0"/>
              <a:t>Зошто</a:t>
            </a:r>
            <a:r>
              <a:rPr lang="en-US" dirty="0"/>
              <a:t> orange</a:t>
            </a:r>
          </a:p>
          <a:p>
            <a:pPr lvl="1"/>
            <a:r>
              <a:rPr lang="mk-MK" dirty="0"/>
              <a:t>Документација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https://orangedatamining.com/docs/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008529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6111</TotalTime>
  <Words>245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docs-Roboto</vt:lpstr>
      <vt:lpstr>Roboto</vt:lpstr>
      <vt:lpstr>Rockwell</vt:lpstr>
      <vt:lpstr>Tahoma</vt:lpstr>
      <vt:lpstr>Tw Cen MT</vt:lpstr>
      <vt:lpstr>Circuit</vt:lpstr>
      <vt:lpstr>ВЕШТАЧКАТА ВЕШТАЧКАТА И ДЕЛОВНА ИНТЕЛЕГЕНЦИЈА И АКАДЕМСКИТЕ ИСТРАЖУВАЊА - ПРАКТИЧНИ АСПЕКТИИ</vt:lpstr>
      <vt:lpstr>Dushko Todevski</vt:lpstr>
      <vt:lpstr>ЦЕЛИ</vt:lpstr>
      <vt:lpstr>Што е деловна интелигенција?</vt:lpstr>
      <vt:lpstr>Што е вештачка интелигенција?</vt:lpstr>
      <vt:lpstr>Што е машинско учење?</vt:lpstr>
      <vt:lpstr>цитати</vt:lpstr>
      <vt:lpstr>перспективи</vt:lpstr>
      <vt:lpstr>Power BI and orange</vt:lpstr>
      <vt:lpstr>Download files and links</vt:lpstr>
      <vt:lpstr>Прашања и одговори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 T</dc:creator>
  <cp:lastModifiedBy>Dushko Todevski</cp:lastModifiedBy>
  <cp:revision>23</cp:revision>
  <dcterms:created xsi:type="dcterms:W3CDTF">2022-05-16T11:59:32Z</dcterms:created>
  <dcterms:modified xsi:type="dcterms:W3CDTF">2024-10-02T18:54:03Z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